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7" r:id="rId2"/>
    <p:sldMasterId id="2147483707" r:id="rId3"/>
  </p:sldMasterIdLst>
  <p:notesMasterIdLst>
    <p:notesMasterId r:id="rId7"/>
  </p:notesMasterIdLst>
  <p:sldIdLst>
    <p:sldId id="257" r:id="rId4"/>
    <p:sldId id="256" r:id="rId5"/>
    <p:sldId id="25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9"/>
    <p:restoredTop sz="94677"/>
  </p:normalViewPr>
  <p:slideViewPr>
    <p:cSldViewPr snapToGrid="0" snapToObjects="1" showGuides="1">
      <p:cViewPr>
        <p:scale>
          <a:sx n="95" d="100"/>
          <a:sy n="95" d="100"/>
        </p:scale>
        <p:origin x="4496" y="2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4635-50F9-6448-AFF0-99D21AE885C5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A844B-6F15-194C-A5ED-442AFBB03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0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84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17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49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3549874" cy="68580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3"/>
          <a:srcRect l="66052"/>
          <a:stretch/>
        </p:blipFill>
        <p:spPr>
          <a:xfrm flipH="1">
            <a:off x="9087745" y="1028700"/>
            <a:ext cx="310425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3549874" cy="68580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 rotWithShape="1">
          <a:blip r:embed="rId3"/>
          <a:srcRect l="66052"/>
          <a:stretch/>
        </p:blipFill>
        <p:spPr>
          <a:xfrm flipH="1">
            <a:off x="9087745" y="1028700"/>
            <a:ext cx="3104255" cy="58293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11279" y="308631"/>
            <a:ext cx="48006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9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enutzerdefiniertes 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Benutzerdefiniertes Design</vt:lpstr>
      <vt:lpstr>2_Benutzerdefiniertes Design</vt:lpstr>
      <vt:lpstr>3_Benutzerdefiniertes 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3</cp:revision>
  <dcterms:created xsi:type="dcterms:W3CDTF">2018-10-15T11:14:01Z</dcterms:created>
  <dcterms:modified xsi:type="dcterms:W3CDTF">2018-10-15T11:25:11Z</dcterms:modified>
</cp:coreProperties>
</file>