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  <p:sldMasterId id="2147483665" r:id="rId3"/>
  </p:sldMasterIdLst>
  <p:notesMasterIdLst>
    <p:notesMasterId r:id="rId7"/>
  </p:notesMasterIdLst>
  <p:sldIdLst>
    <p:sldId id="256" r:id="rId4"/>
    <p:sldId id="257" r:id="rId5"/>
    <p:sldId id="258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69"/>
    <p:restoredTop sz="94677"/>
  </p:normalViewPr>
  <p:slideViewPr>
    <p:cSldViewPr snapToGrid="0" snapToObjects="1" showGuides="1">
      <p:cViewPr varScale="1">
        <p:scale>
          <a:sx n="227" d="100"/>
          <a:sy n="227" d="100"/>
        </p:scale>
        <p:origin x="16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74635-50F9-6448-AFF0-99D21AE885C5}" type="datetimeFigureOut">
              <a:rPr lang="de-DE" smtClean="0"/>
              <a:t>15.10.18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A844B-6F15-194C-A5ED-442AFBB03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04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5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28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17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549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549874" cy="685800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028700"/>
            <a:ext cx="91440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0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549874" cy="6858000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028700"/>
            <a:ext cx="9144000" cy="582930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45349" y="308631"/>
            <a:ext cx="48006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5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95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91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028744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Bildschirmpräsentation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Calibri</vt:lpstr>
      <vt:lpstr>Arial</vt:lpstr>
      <vt:lpstr>Benutzerdefiniertes Design</vt:lpstr>
      <vt:lpstr>Office-Design</vt:lpstr>
      <vt:lpstr>1_Benutzerdefiniertes Design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Office-Anwender</cp:lastModifiedBy>
  <cp:revision>2</cp:revision>
  <dcterms:created xsi:type="dcterms:W3CDTF">2018-10-15T11:14:01Z</dcterms:created>
  <dcterms:modified xsi:type="dcterms:W3CDTF">2018-10-15T11:19:55Z</dcterms:modified>
</cp:coreProperties>
</file>